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2D19-B02F-4374-A390-7BAF70BA593B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2F36-A623-4A3D-972A-837F2C84B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63FF9-191E-431C-81F8-71954CCBF44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4797152"/>
            <a:ext cx="1847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4" descr="virus3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688" y="4292600"/>
            <a:ext cx="2159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3773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4" descr="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412776"/>
            <a:ext cx="3022600" cy="48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556792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Помните, что  нельзя играть на деньги. Ведь в основном подобные развлечения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спользуются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9283" y="908720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89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3860800"/>
            <a:ext cx="26130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24133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Используйте средства фильтрации нежелательного материала (например, MSN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Premium’s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Parental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Controls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или встроенные в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Internet Explorer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®). Научитесь критически относиться к содержанию онлайновых материалов и не доверять им.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7920880" cy="431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/>
              <a:t>Будь внимателен и осторожен!</a:t>
            </a:r>
            <a:br>
              <a:rPr lang="ru-RU" sz="4400" b="1" dirty="0" smtClean="0"/>
            </a:br>
            <a:endParaRPr lang="ru-RU" sz="44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C00000"/>
                </a:solidFill>
              </a:rPr>
              <a:t>Мы хотим, чтоб Интернет, 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Был Вам другом много лет! 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Будешь знать </a:t>
            </a:r>
            <a:r>
              <a:rPr lang="ru-RU" sz="4400" i="1" dirty="0" smtClean="0">
                <a:solidFill>
                  <a:srgbClr val="C00000"/>
                </a:solidFill>
              </a:rPr>
              <a:t>семь правил этих </a:t>
            </a:r>
            <a:r>
              <a:rPr lang="ru-RU" sz="4400" dirty="0" smtClean="0">
                <a:solidFill>
                  <a:srgbClr val="C00000"/>
                </a:solidFill>
              </a:rPr>
              <a:t>—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Смело плавай в Интернете! 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64704"/>
            <a:ext cx="6281738" cy="9715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/>
              <a:t>Спрашивай взрослых</a:t>
            </a:r>
            <a:br>
              <a:rPr lang="ru-RU" sz="4800" b="1" dirty="0" smtClean="0"/>
            </a:br>
            <a:endParaRPr lang="ru-RU" sz="48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Всегда спрашивай родителей о незнакомых вещах в Интернете. Они расскажут, что безопасно делать, а что нет.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«Если что-то непонятно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страшно или неприятно,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Быстро к взрослым поспеши,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Расскажи и покажи.»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Установи фильтр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Чтобы не сталкиваться с неприятной и огорчительной информацией в Интернете, установи на свой браузер фильтр, или попроси сделать это взрослых — тогда можешь смело пользоваться интересными тебе страничками в Интернете.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«Как и всюду на планете,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Есть опасность в интернете.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Мы опасность исключаем,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Если фильтры подключаем.»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открывай файлы 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Не скачивай и не открывай неизвестные тебе или присланные незнакомцами файлы из Интернета. Чтобы избежать заражения компьютера вирусом, установи на него специальную программу — антивирус!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«Не хочу попасть в беду —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Антивирус заведу!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Всем, кто ходит в интернет,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Пригодится наш совет.»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спеши отправлять SMS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Если хочешь скачать картинку или мелодию, но тебя просят отправить </a:t>
            </a:r>
            <a:r>
              <a:rPr lang="ru-RU" sz="2800" dirty="0" err="1" smtClean="0"/>
              <a:t>смс</a:t>
            </a:r>
            <a:r>
              <a:rPr lang="ru-RU" sz="2800" dirty="0" smtClean="0"/>
              <a:t> — не спеши! Сначала проверь этот номер в интернете — безопасно ли отправлять на него </a:t>
            </a:r>
            <a:r>
              <a:rPr lang="ru-RU" sz="2800" dirty="0" err="1" smtClean="0"/>
              <a:t>смс</a:t>
            </a:r>
            <a:r>
              <a:rPr lang="ru-RU" sz="2800" dirty="0" smtClean="0"/>
              <a:t> и не обманут ли тебя. Сделать это можно на специальном сайте.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«Иногда тебе в сети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Вдруг встречаются вруны.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Ты мошенникам не верь,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Информацию проверь!»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0001-001-SHkolnye-prinadlezhnosti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260350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3" descr="1240075740_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588" y="260350"/>
            <a:ext cx="18716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37661a136f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4508500"/>
            <a:ext cx="24765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C145-03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1484313"/>
            <a:ext cx="288131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776" y="2205037"/>
            <a:ext cx="6477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956" y="4401344"/>
            <a:ext cx="503238" cy="431800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556" y="2132807"/>
            <a:ext cx="5762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Рисунок 15" descr="120258m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688" y="4365625"/>
            <a:ext cx="2278062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013" y="4545013"/>
            <a:ext cx="863600" cy="647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Осторожно с незнакомыми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Не встречайся без родителей с людьми из Интернета вживую. В Интернете многие люди рассказывают о себе неправду.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«Злые люди в Интернете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Расставляют свои сети.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незнакомыми людьми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Ты на встречу не иди!»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92696"/>
            <a:ext cx="6281738" cy="9715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/>
              <a:t>Будь дружелюбен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Общаясь в Интернете, будь дружелюбен с другими. Не пиши грубых слов! Ты можешь нечаянно обидеть человека, читать грубости так же неприятно, как и слышать.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«С грубиянами в сети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Разговор не заводи.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Ну и сам не оплошай —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Никого не обижай.»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Не рассказывай о себе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Никогда не рассказывай о себе незнакомым людям: где ты живешь, учишься, свой номер телефона. Это должны знать только твои друзья и семья!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«Чтобы вор к нам не пришёл,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чужой нас не нашёл, 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Телефон свой, адрес, фото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интернет не помещай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другим не сообщай.» </a:t>
            </a: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plashk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76350" y="1196975"/>
            <a:ext cx="69357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19250" y="1557338"/>
            <a:ext cx="6249988" cy="347662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БЕЗОПАСНОСТЬ В ИНТЕРНЕТЕ: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касается всех,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касается  каждого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i="1" dirty="0">
              <a:ln w="1905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Picture 2" descr="F:\фоны для презентации\Рисунок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500063"/>
            <a:ext cx="2163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5" descr="sl_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38100" y="5033963"/>
            <a:ext cx="91821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95288" y="2133600"/>
            <a:ext cx="8353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 может быть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прекрасным и полезным</a:t>
            </a:r>
          </a:p>
          <a:p>
            <a:pPr algn="ctr"/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</a:p>
          <a:p>
            <a:pPr algn="ctr"/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отдыха или общения с друзьями. </a:t>
            </a:r>
          </a:p>
          <a:p>
            <a:pPr algn="ctr"/>
            <a:r>
              <a:rPr lang="ru-RU" sz="5400" b="1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>
                <a:solidFill>
                  <a:srgbClr val="00B0F0"/>
                </a:solidFill>
                <a:latin typeface="Bookman Old Style" pitchFamily="18" charset="0"/>
              </a:rPr>
              <a:t> – как и реальный мир –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sz="3200">
              <a:latin typeface="Bookman Old Style" pitchFamily="18" charset="0"/>
            </a:endParaRPr>
          </a:p>
        </p:txBody>
      </p:sp>
      <p:pic>
        <p:nvPicPr>
          <p:cNvPr id="38915" name="Рисунок 5" descr="smili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333375"/>
            <a:ext cx="13366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Интернете?»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3528" y="4149080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virus3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6632"/>
            <a:ext cx="135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10947db38889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916832"/>
            <a:ext cx="2918073" cy="367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8246" y="908720"/>
            <a:ext cx="602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2084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Cети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931" y="908720"/>
            <a:ext cx="561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772816"/>
            <a:ext cx="3022600" cy="467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23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originnal_631d9105c2d84779477fa04152640ce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060848"/>
            <a:ext cx="34412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3744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Онлайновое пиратство – это незаконное копирование и распространение (как для деловых, так и для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личных целей) материалов, защищенных авторским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правом – например, музыки, фильмов, игр или программ – без разрешения правообладателя.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2780928"/>
            <a:ext cx="29523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2274838"/>
            <a:ext cx="32403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 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8148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05064"/>
            <a:ext cx="3096344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837</Words>
  <Application>Microsoft Office PowerPoint</Application>
  <PresentationFormat>Экран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Будь внимателен и осторожен! </vt:lpstr>
      <vt:lpstr>Спрашивай взрослых </vt:lpstr>
      <vt:lpstr>Установи фильтр </vt:lpstr>
      <vt:lpstr>Не открывай файлы  </vt:lpstr>
      <vt:lpstr>Не спеши отправлять SMS </vt:lpstr>
      <vt:lpstr>Осторожно с незнакомыми</vt:lpstr>
      <vt:lpstr>Будь дружелюбен </vt:lpstr>
      <vt:lpstr>Не рассказывай о себе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Синяя птица</cp:lastModifiedBy>
  <cp:revision>13</cp:revision>
  <dcterms:modified xsi:type="dcterms:W3CDTF">2016-10-06T05:37:51Z</dcterms:modified>
</cp:coreProperties>
</file>